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  <p:bold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Light" panose="020F0502020204030203" pitchFamily="34" charset="0"/>
      <p:regular r:id="rId28"/>
      <p:bold r:id="rId29"/>
      <p:italic r:id="rId30"/>
      <p:boldItalic r:id="rId31"/>
    </p:embeddedFont>
    <p:embeddedFont>
      <p:font typeface="League Spartan" panose="020B0604020202020204" charset="0"/>
      <p:regular r:id="rId32"/>
      <p:bold r:id="rId33"/>
    </p:embeddedFont>
    <p:embeddedFont>
      <p:font typeface="League Spartan Medium" panose="020B0604020202020204" charset="0"/>
      <p:regular r:id="rId34"/>
      <p:bold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Open Sans Medium" panose="020B0604020202020204" charset="0"/>
      <p:regular r:id="rId40"/>
      <p:bold r:id="rId41"/>
      <p:italic r:id="rId42"/>
      <p:boldItalic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>
      <p:cViewPr>
        <p:scale>
          <a:sx n="49" d="100"/>
          <a:sy n="49" d="100"/>
        </p:scale>
        <p:origin x="86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font" Target="fonts/font33.fntdata"/><Relationship Id="rId55" Type="http://schemas.openxmlformats.org/officeDocument/2006/relationships/font" Target="fonts/font3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font" Target="fonts/font36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3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59" Type="http://schemas.openxmlformats.org/officeDocument/2006/relationships/tableStyles" Target="tableStyle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54" Type="http://schemas.openxmlformats.org/officeDocument/2006/relationships/font" Target="fonts/font3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font" Target="fonts/font3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SLIDES_API11991382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SLIDES_API11991382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SLIDES_API34580824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SLIDES_API34580824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SLIDES_API34580824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SLIDES_API34580824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00028ac9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00028ac9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SLIDES_API34580824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SLIDES_API34580824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SLIDES_API34580824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SLIDES_API34580824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SLIDES_API34580824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SLIDES_API34580824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SLIDES_API34580824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SLIDES_API34580824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SLIDES_API34580824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SLIDES_API34580824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34580824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34580824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SLIDES_API34580824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SLIDES_API34580824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SLIDES_API34580824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SLIDES_API34580824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SLIDES_API34580824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SLIDES_API34580824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15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7" name="Google Shape;97;p15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575" y="2454150"/>
            <a:ext cx="2701425" cy="26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7" name="Google Shape;137;p21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217" name="Google Shape;217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218" name="Google Shape;218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3" name="Google Shape;223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4" name="Google Shape;224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5" name="Google Shape;225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6" name="Google Shape;226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27" name="Google Shape;227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228" name="Google Shape;228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sharashareff21.wixsite.com/jass-roasters-inc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/>
        </p:nvSpPr>
        <p:spPr>
          <a:xfrm>
            <a:off x="826150" y="1070850"/>
            <a:ext cx="7799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NAAN MUDHALVAN-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MARKETING</a:t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2003225" y="2247500"/>
            <a:ext cx="4024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Website Creation Using Wix.com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604075" y="2967050"/>
            <a:ext cx="5809800" cy="1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Sharafath</a:t>
            </a: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Hussain J( 2020308031)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Sara Nasrin S (2020308030)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Nikita Rajakumar (2020308026)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Nehasri</a:t>
            </a: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S R ( 2020308025)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Nakulan</a:t>
            </a:r>
            <a:r>
              <a:rPr lang="en-IN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A ( 2020308024)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Solutions to Mitigate the Disadvantages of Creating a Website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It's important to remember that the disadvantages of creating a website can be mitigated by implementing the following strategies: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website builders to cut down on initial time and effort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Regularly update and maintain website to avoid technical issues and stay ahead of the competition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Conduct regular security checks to protect against breaches and cyber attacks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**Introduction**: Jass Roasters Inc., a premium coffee roasting company.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**Online Presence Importance**: The digital age requires businesses to have an online presence for brand visibility.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3. **Goal**: To guide through creating a website using Wix.com and discuss pros and cons.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Encouragement: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encourage all businesses to consider establishing an online presence to remain competitive and accessible to modern consumers.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DF74C-6098-3D7E-058C-8719E4FA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31" y="199380"/>
            <a:ext cx="3874551" cy="2426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AF797-DD02-771D-443D-10803CCEF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503" y="199380"/>
            <a:ext cx="3874551" cy="2372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02FCE-B9CE-D005-E1A8-023AE9D8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6" y="364385"/>
            <a:ext cx="4496373" cy="2378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D6767-458A-EC33-974A-316FB5AE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762" y="364385"/>
            <a:ext cx="3808855" cy="2378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0CBC1D-FF06-C275-AE08-7AB5AF8D8287}"/>
              </a:ext>
            </a:extLst>
          </p:cNvPr>
          <p:cNvSpPr txBox="1"/>
          <p:nvPr/>
        </p:nvSpPr>
        <p:spPr>
          <a:xfrm>
            <a:off x="701269" y="3093835"/>
            <a:ext cx="7954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URL: Home |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Jass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Roasters Inc (sharashareff21.wixsite.com)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4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time 😊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Website in Wix.com for Jass Roasters Inc.</a:t>
            </a: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This presentation will help you effectively communicate the process of creating a website for Jass Roasters Inc. using Wix.com and outline the advantages and disadvantages of such an endeavor. The presentation includes introduction, information on the company, steps to create a website, advantages and disadvantages of creating a website, and a conclusion.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Website in Wix.com for </a:t>
            </a:r>
            <a:r>
              <a:rPr lang="en-GB" b="1">
                <a:latin typeface="League Spartan"/>
                <a:ea typeface="League Spartan"/>
                <a:cs typeface="League Spartan"/>
                <a:sym typeface="League Spartan"/>
              </a:rPr>
              <a:t>Jass Roasters Inc.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"/>
          </p:nvPr>
        </p:nvSpPr>
        <p:spPr>
          <a:xfrm>
            <a:off x="3041225" y="243420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Empowering Your Business Online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Creating a strong online network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00" y="2119800"/>
            <a:ext cx="2279100" cy="2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Jass Roasters Inc. is a renowned coffee roasting company, known for its premium coffee products and unwavering commitment to quality.</a:t>
            </a:r>
            <a:endParaRPr sz="1200">
              <a:solidFill>
                <a:srgbClr val="D1D5D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today's digital age, an online presence is essential for businesses. Consumers increasingly rely on the internet to discover, assess, and connect with brands.</a:t>
            </a:r>
            <a:endParaRPr sz="1200">
              <a:solidFill>
                <a:srgbClr val="D1D5D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goal of this presentation is to guide you through the process of creating a website for Jass Roasters Inc. using Wix.com. We'll also discuss the advantages and disadvantages of establishing an online presence, crucial for staying competitive in the modern business landscape.</a:t>
            </a:r>
            <a:endParaRPr sz="1200">
              <a:solidFill>
                <a:srgbClr val="D1D5D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Company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"/>
          </p:nvPr>
        </p:nvSpPr>
        <p:spPr>
          <a:xfrm>
            <a:off x="496125" y="183730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Jass Roasters Inc. derives its name from a combination of "Java" and "Roasters." The term "Java" is often used as a colloquial reference for coffee, while "Roasters" signifies the company's core business of coffee roasting. The name signifies a dedication to the art and science of coffee roasting. A tagline or slogan for the company might be: "Crafting Coffee Excellence" to convey the company's commitment to producing high-quality, artisanal coffee products. This tagline encapsulates the essence of Jass Roasters Inc., emphasizing their artisanal approach to coffee production.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Jass Roasters Inc. - A Product-Based Company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Certainly, here's a concise list of Jass Roasters Inc.'s coffee products: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1. Single-Origin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Blended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3. Espresso Blends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4. Flavored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5. Decaffeinated Coffees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6. Coffee Accessories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B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Target Audience: Jass Roasters Inc.'s products cater to coffee enthusiasts, cafes, restaurants, and individuals who appreciate high-quality, artisanal coffee. The target audience includes both connoisseurs looking for unique coffee experiences and those seeking everyday coffee options with exceptional taste.</a:t>
            </a:r>
            <a:endParaRPr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Your Online Presence</a:t>
            </a: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Stepby-step guide for creating a website using Wix.com:</a:t>
            </a:r>
            <a:endParaRPr b="1"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1. Sign up for a Wix.com account.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2. Choose a website template.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3. Customize the website's design and layout.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4. Add content, including text, images, and videos.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5. Optimize for mobile and search engines.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6. Connect a custom domain.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7. Set up ecommerce features (if applicable).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Creating a Website</a:t>
            </a:r>
            <a:endParaRPr/>
          </a:p>
        </p:txBody>
      </p:sp>
      <p:sp>
        <p:nvSpPr>
          <p:cNvPr id="278" name="Google Shape;278;p36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Highlight the benefits of having a website for Jass Roasters Inc.: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Increased online visibility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24/7 accessibility for customers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Showcasing products and services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Building credibility and trust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Expanding market reach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Easy customer communication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Disadvantages of Creating a Website</a:t>
            </a:r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Initial time and effort required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Maintenance and updates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Competition in the online space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Technical issues and security concerns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Dark v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</Words>
  <Application>Microsoft Office PowerPoint</Application>
  <PresentationFormat>On-screen Show (16:9)</PresentationFormat>
  <Paragraphs>64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League Spartan Medium</vt:lpstr>
      <vt:lpstr>Raleway</vt:lpstr>
      <vt:lpstr>Montserrat</vt:lpstr>
      <vt:lpstr>Open Sans Medium</vt:lpstr>
      <vt:lpstr>Arial</vt:lpstr>
      <vt:lpstr>Lato Light</vt:lpstr>
      <vt:lpstr>League Spartan</vt:lpstr>
      <vt:lpstr>Roboto</vt:lpstr>
      <vt:lpstr>Inter</vt:lpstr>
      <vt:lpstr>Calibri</vt:lpstr>
      <vt:lpstr>Poppins</vt:lpstr>
      <vt:lpstr>Lato</vt:lpstr>
      <vt:lpstr>Streamline</vt:lpstr>
      <vt:lpstr>Modern Monochrome Dark v1</vt:lpstr>
      <vt:lpstr>PowerPoint Presentation</vt:lpstr>
      <vt:lpstr>Creating a Website in Wix.com for Jass Roasters Inc.</vt:lpstr>
      <vt:lpstr>Creating a Website in Wix.com for Jass Roasters Inc.</vt:lpstr>
      <vt:lpstr>Introduction</vt:lpstr>
      <vt:lpstr>Our Company</vt:lpstr>
      <vt:lpstr>Jass Roasters Inc. - A Product-Based Company</vt:lpstr>
      <vt:lpstr>Creating Your Online Presence</vt:lpstr>
      <vt:lpstr>Advantages of Creating a Website</vt:lpstr>
      <vt:lpstr>Disadvantages of Creating a Website</vt:lpstr>
      <vt:lpstr>Solutions to Mitigate the Disadvantages of Creating a Website</vt:lpstr>
      <vt:lpstr>Conclusion</vt:lpstr>
      <vt:lpstr>PowerPoint Presentation</vt:lpstr>
      <vt:lpstr>PowerPoint Presentation</vt:lpstr>
      <vt:lpstr>Thank you for your time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Sharafath Hussain</dc:creator>
  <cp:lastModifiedBy>Sharafath Hussain</cp:lastModifiedBy>
  <cp:revision>2</cp:revision>
  <dcterms:modified xsi:type="dcterms:W3CDTF">2023-10-25T17:36:37Z</dcterms:modified>
</cp:coreProperties>
</file>